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56" r:id="rId2"/>
    <p:sldId id="257" r:id="rId3"/>
    <p:sldId id="260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83951" autoAdjust="0"/>
  </p:normalViewPr>
  <p:slideViewPr>
    <p:cSldViewPr snapToGrid="0">
      <p:cViewPr varScale="1">
        <p:scale>
          <a:sx n="63" d="100"/>
          <a:sy n="63" d="100"/>
        </p:scale>
        <p:origin x="85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11922-D88E-4D14-B3EB-54B379D3E31A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0B57F-F225-49BD-A39B-908D7C2BD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873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8AE2-ADDF-42A2-9710-A202082EE6B7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C1BE-5689-4FDA-BAB5-D2CC6FB27B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49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8AE2-ADDF-42A2-9710-A202082EE6B7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C1BE-5689-4FDA-BAB5-D2CC6FB27B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1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8AE2-ADDF-42A2-9710-A202082EE6B7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C1BE-5689-4FDA-BAB5-D2CC6FB27B08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8751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8AE2-ADDF-42A2-9710-A202082EE6B7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C1BE-5689-4FDA-BAB5-D2CC6FB27B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580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8AE2-ADDF-42A2-9710-A202082EE6B7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C1BE-5689-4FDA-BAB5-D2CC6FB27B08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8731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8AE2-ADDF-42A2-9710-A202082EE6B7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C1BE-5689-4FDA-BAB5-D2CC6FB27B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879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8AE2-ADDF-42A2-9710-A202082EE6B7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C1BE-5689-4FDA-BAB5-D2CC6FB27B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953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8AE2-ADDF-42A2-9710-A202082EE6B7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C1BE-5689-4FDA-BAB5-D2CC6FB27B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17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45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58977"/>
            <a:ext cx="8596668" cy="44823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8AE2-ADDF-42A2-9710-A202082EE6B7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C1BE-5689-4FDA-BAB5-D2CC6FB27B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80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8AE2-ADDF-42A2-9710-A202082EE6B7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C1BE-5689-4FDA-BAB5-D2CC6FB27B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04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8AE2-ADDF-42A2-9710-A202082EE6B7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C1BE-5689-4FDA-BAB5-D2CC6FB27B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04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8AE2-ADDF-42A2-9710-A202082EE6B7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C1BE-5689-4FDA-BAB5-D2CC6FB27B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293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8AE2-ADDF-42A2-9710-A202082EE6B7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C1BE-5689-4FDA-BAB5-D2CC6FB27B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86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8AE2-ADDF-42A2-9710-A202082EE6B7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C1BE-5689-4FDA-BAB5-D2CC6FB27B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26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8AE2-ADDF-42A2-9710-A202082EE6B7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C1BE-5689-4FDA-BAB5-D2CC6FB27B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529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8AE2-ADDF-42A2-9710-A202082EE6B7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C1BE-5689-4FDA-BAB5-D2CC6FB27B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157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18AE2-ADDF-42A2-9710-A202082EE6B7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184C1BE-5689-4FDA-BAB5-D2CC6FB27B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03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LFhPsJsGvo" TargetMode="External"/><Relationship Id="rId7" Type="http://schemas.openxmlformats.org/officeDocument/2006/relationships/hyperlink" Target="https://youtu.be/GNmLyj1L5UE" TargetMode="External"/><Relationship Id="rId2" Type="http://schemas.openxmlformats.org/officeDocument/2006/relationships/hyperlink" Target="https://youtu.be/2O7cUBGWMe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ZUcjAoVFYWA" TargetMode="External"/><Relationship Id="rId5" Type="http://schemas.openxmlformats.org/officeDocument/2006/relationships/hyperlink" Target="https://youtu.be/1M-_RTYwjE8" TargetMode="External"/><Relationship Id="rId4" Type="http://schemas.openxmlformats.org/officeDocument/2006/relationships/hyperlink" Target="https://youtu.be/GfCIheYXtn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saaccomputerscience.org/topics/software_projec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8714"/>
            <a:ext cx="9144000" cy="2387600"/>
          </a:xfrm>
        </p:spPr>
        <p:txBody>
          <a:bodyPr/>
          <a:lstStyle/>
          <a:p>
            <a:pPr algn="ctr"/>
            <a:r>
              <a:rPr lang="en-GB" dirty="0"/>
              <a:t>OCR A-Level  Computer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36494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Project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604" y="3578456"/>
            <a:ext cx="4394791" cy="310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98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BE4B1-54C0-4412-B10D-420F4FAA4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Videos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B6D74-5490-45AB-BEA1-5ABAA95ED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Project Choice</a:t>
            </a:r>
          </a:p>
          <a:p>
            <a:r>
              <a:rPr lang="en-GB" dirty="0">
                <a:hlinkClick r:id="rId2"/>
              </a:rPr>
              <a:t>https://youtu.be/2O7cUBGWMe0</a:t>
            </a:r>
            <a:endParaRPr lang="en-GB" dirty="0"/>
          </a:p>
          <a:p>
            <a:r>
              <a:rPr lang="en-GB" dirty="0"/>
              <a:t>Exemplar Projects</a:t>
            </a:r>
          </a:p>
          <a:p>
            <a:r>
              <a:rPr lang="en-GB" dirty="0">
                <a:hlinkClick r:id="rId3"/>
              </a:rPr>
              <a:t>https://youtu.be/iLFhPsJsGvo</a:t>
            </a:r>
            <a:endParaRPr lang="en-GB" dirty="0"/>
          </a:p>
          <a:p>
            <a:r>
              <a:rPr lang="en-GB" dirty="0"/>
              <a:t>The A* Project</a:t>
            </a:r>
          </a:p>
          <a:p>
            <a:r>
              <a:rPr lang="en-GB" dirty="0">
                <a:hlinkClick r:id="rId4"/>
              </a:rPr>
              <a:t>https://youtu.be/GfCIheYXtnc</a:t>
            </a:r>
            <a:endParaRPr lang="en-GB" dirty="0"/>
          </a:p>
          <a:p>
            <a:r>
              <a:rPr lang="en-GB" dirty="0"/>
              <a:t>Best Fit Marking</a:t>
            </a:r>
          </a:p>
          <a:p>
            <a:r>
              <a:rPr lang="en-GB" dirty="0">
                <a:hlinkClick r:id="rId5"/>
              </a:rPr>
              <a:t>https://youtu.be/1M-_RTYwjE8</a:t>
            </a:r>
            <a:endParaRPr lang="en-GB" dirty="0"/>
          </a:p>
          <a:p>
            <a:r>
              <a:rPr lang="en-GB" dirty="0"/>
              <a:t>General Guidance</a:t>
            </a:r>
          </a:p>
          <a:p>
            <a:r>
              <a:rPr lang="en-GB" dirty="0">
                <a:hlinkClick r:id="rId6"/>
              </a:rPr>
              <a:t>https://youtu.be/ZUcjAoVFYWA</a:t>
            </a:r>
            <a:endParaRPr lang="en-GB" dirty="0"/>
          </a:p>
          <a:p>
            <a:r>
              <a:rPr lang="en-GB" dirty="0"/>
              <a:t>Keeping It Real</a:t>
            </a:r>
          </a:p>
          <a:p>
            <a:r>
              <a:rPr lang="en-GB" dirty="0">
                <a:hlinkClick r:id="rId7"/>
              </a:rPr>
              <a:t>https://youtu.be/GNmLyj1L5UE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2685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71E76-6A7D-43EF-A2C5-663EC0FFB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Last Year’s Grade Boundaries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4A0C3-57BA-49F9-AB87-230755008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429001"/>
            <a:ext cx="8596668" cy="2612362"/>
          </a:xfrm>
        </p:spPr>
        <p:txBody>
          <a:bodyPr/>
          <a:lstStyle/>
          <a:p>
            <a:r>
              <a:rPr lang="en-GB" dirty="0"/>
              <a:t>The project is 20% of your final grade</a:t>
            </a:r>
          </a:p>
          <a:p>
            <a:r>
              <a:rPr lang="en-GB" dirty="0"/>
              <a:t>To get an A* or A overall you need a good project mark</a:t>
            </a:r>
          </a:p>
          <a:p>
            <a:r>
              <a:rPr lang="en-GB" dirty="0"/>
              <a:t>You could achieve and A* in both exams but only get a B overall without a decent project mark</a:t>
            </a:r>
          </a:p>
          <a:p>
            <a:r>
              <a:rPr lang="en-GB" dirty="0"/>
              <a:t>With a very low project mark you could get 100% in both exams and not achieve A*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E4D37-93FD-4BDE-89A6-834CDA42C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476681"/>
            <a:ext cx="116967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97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46CE2-9E59-4DB8-A753-F4AA1A7A3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Timeline – Submission Deadlines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AFC11-688D-499E-931B-6CD7843FD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Initial Ideas = Dec Year 12</a:t>
            </a:r>
          </a:p>
          <a:p>
            <a:r>
              <a:rPr lang="en-GB" dirty="0"/>
              <a:t>Proposal = Feb Year 12</a:t>
            </a:r>
          </a:p>
          <a:p>
            <a:r>
              <a:rPr lang="en-GB" dirty="0"/>
              <a:t>Project Research = May Year 12</a:t>
            </a:r>
          </a:p>
          <a:p>
            <a:r>
              <a:rPr lang="en-GB" dirty="0"/>
              <a:t>Full Project Analysis = July Year 12</a:t>
            </a:r>
          </a:p>
          <a:p>
            <a:r>
              <a:rPr lang="en-GB" dirty="0"/>
              <a:t>Designs = Oct Year 13</a:t>
            </a:r>
          </a:p>
          <a:p>
            <a:r>
              <a:rPr lang="en-GB" dirty="0"/>
              <a:t>Code and Testing = Jan Year 13</a:t>
            </a:r>
          </a:p>
          <a:p>
            <a:r>
              <a:rPr lang="en-GB" dirty="0"/>
              <a:t>Evaluation = Feb Year 13</a:t>
            </a:r>
          </a:p>
          <a:p>
            <a:r>
              <a:rPr lang="en-GB" dirty="0"/>
              <a:t>Improvement based on feedback</a:t>
            </a:r>
          </a:p>
          <a:p>
            <a:r>
              <a:rPr lang="en-GB" dirty="0"/>
              <a:t>Final Submission = Apr Year 13</a:t>
            </a:r>
          </a:p>
        </p:txBody>
      </p:sp>
    </p:spTree>
    <p:extLst>
      <p:ext uri="{BB962C8B-B14F-4D97-AF65-F5344CB8AC3E}">
        <p14:creationId xmlns:p14="http://schemas.microsoft.com/office/powerpoint/2010/main" val="1930210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8605A-20D5-4941-ADB5-180D0AB1F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Documents To 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650A9-C6E6-4AAD-9650-D88D34B94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Project Setting Guidance</a:t>
            </a:r>
          </a:p>
          <a:p>
            <a:r>
              <a:rPr lang="en-GB" sz="3200" dirty="0"/>
              <a:t>Exemplar Projects</a:t>
            </a:r>
          </a:p>
          <a:p>
            <a:r>
              <a:rPr lang="en-GB" sz="3200" dirty="0"/>
              <a:t>Mark Scheme</a:t>
            </a:r>
          </a:p>
          <a:p>
            <a:endParaRPr lang="en-GB" sz="3200" dirty="0"/>
          </a:p>
          <a:p>
            <a:r>
              <a:rPr lang="en-GB" u="sng">
                <a:hlinkClick r:id="rId2"/>
              </a:rPr>
              <a:t>https://isaaccomputerscience.org/topics/software_project</a:t>
            </a:r>
            <a:endParaRPr lang="en-GB" u="sng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8062597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3910</TotalTime>
  <Words>209</Words>
  <Application>Microsoft Office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Trebuchet MS</vt:lpstr>
      <vt:lpstr>Wingdings 3</vt:lpstr>
      <vt:lpstr>Facet</vt:lpstr>
      <vt:lpstr>OCR A-Level  Computer Science</vt:lpstr>
      <vt:lpstr>Videos</vt:lpstr>
      <vt:lpstr>Last Year’s Grade Boundaries</vt:lpstr>
      <vt:lpstr>Project Timeline – Submission Deadlines</vt:lpstr>
      <vt:lpstr>Documents To Read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Jaime Beaumont</dc:creator>
  <cp:lastModifiedBy>Jaime Beaumont</cp:lastModifiedBy>
  <cp:revision>147</cp:revision>
  <dcterms:created xsi:type="dcterms:W3CDTF">2016-09-04T23:25:55Z</dcterms:created>
  <dcterms:modified xsi:type="dcterms:W3CDTF">2020-04-19T23:42:45Z</dcterms:modified>
</cp:coreProperties>
</file>