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89" d="100"/>
          <a:sy n="89" d="100"/>
        </p:scale>
        <p:origin x="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9FDFE-B49D-4BA6-A898-0EFEB00954F6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BE8C-2892-47E7-83C3-B89A3E95A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80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9FDFE-B49D-4BA6-A898-0EFEB00954F6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BE8C-2892-47E7-83C3-B89A3E95A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3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9FDFE-B49D-4BA6-A898-0EFEB00954F6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BE8C-2892-47E7-83C3-B89A3E95A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391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9FDFE-B49D-4BA6-A898-0EFEB00954F6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BE8C-2892-47E7-83C3-B89A3E95A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70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9FDFE-B49D-4BA6-A898-0EFEB00954F6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BE8C-2892-47E7-83C3-B89A3E95A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345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9FDFE-B49D-4BA6-A898-0EFEB00954F6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BE8C-2892-47E7-83C3-B89A3E95A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40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9FDFE-B49D-4BA6-A898-0EFEB00954F6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BE8C-2892-47E7-83C3-B89A3E95A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429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9FDFE-B49D-4BA6-A898-0EFEB00954F6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BE8C-2892-47E7-83C3-B89A3E95A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865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9FDFE-B49D-4BA6-A898-0EFEB00954F6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BE8C-2892-47E7-83C3-B89A3E95A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32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9FDFE-B49D-4BA6-A898-0EFEB00954F6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BE8C-2892-47E7-83C3-B89A3E95A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241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9FDFE-B49D-4BA6-A898-0EFEB00954F6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BE8C-2892-47E7-83C3-B89A3E95A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27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9FDFE-B49D-4BA6-A898-0EFEB00954F6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DBE8C-2892-47E7-83C3-B89A3E95A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54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google.co.uk/url?sa=t&amp;rct=j&amp;q=&amp;esrc=s&amp;source=video&amp;cd=&amp;cad=rja&amp;uact=8&amp;ved=2ahUKEwj_uq7s9q3xAhUaCWMBHVdKDzAQtwJ6BAgEEAI&amp;url=https%3A%2F%2Fwww.bbc.co.uk%2Fiplayer%2Fepisodes%2Fb048vy8l%2Fstacey-dooley&amp;usg=AOvVaw39yM0M32mjXYDUq3UYQp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59872"/>
            <a:ext cx="2762250" cy="2619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2115" y="130629"/>
            <a:ext cx="3305175" cy="266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Summer preparation for Health and Social Care</a:t>
            </a:r>
            <a:endParaRPr lang="en-GB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6336" y="667838"/>
            <a:ext cx="4401693" cy="2517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08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and Social Care in the media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Health and Social Care is everywhere, so you’ll be able to see aspects of it in all forms of media.</a:t>
            </a:r>
          </a:p>
          <a:p>
            <a:r>
              <a:rPr lang="en-GB" dirty="0" smtClean="0"/>
              <a:t>You may find watching some of the following titles showing people working in Health and Social Care useful</a:t>
            </a:r>
          </a:p>
          <a:p>
            <a:r>
              <a:rPr lang="en-GB" dirty="0" smtClean="0"/>
              <a:t>One Born Every minute</a:t>
            </a:r>
          </a:p>
          <a:p>
            <a:r>
              <a:rPr lang="en-GB" dirty="0" smtClean="0"/>
              <a:t>24 hours in A&amp;E</a:t>
            </a:r>
          </a:p>
          <a:p>
            <a:r>
              <a:rPr lang="en-GB" dirty="0" smtClean="0"/>
              <a:t>Stacey Dooley on the Psych ward and Back on the </a:t>
            </a:r>
            <a:r>
              <a:rPr lang="en-GB" dirty="0"/>
              <a:t>P</a:t>
            </a:r>
            <a:r>
              <a:rPr lang="en-GB" dirty="0" smtClean="0"/>
              <a:t>sych ward follow the link below</a:t>
            </a:r>
            <a:endParaRPr lang="en-GB" dirty="0">
              <a:hlinkClick r:id="rId2"/>
            </a:endParaRPr>
          </a:p>
          <a:p>
            <a:r>
              <a:rPr lang="en-GB" dirty="0" smtClean="0">
                <a:hlinkClick r:id="rId2"/>
              </a:rPr>
              <a:t>https://www.google.co.uk/url?sa=t&amp;rct=j&amp;q=&amp;esrc=s&amp;source=video&amp;cd=&amp;cad=rja&amp;uact=8&amp;ved=2ahUKEwj_uq7s9q3xAhUaCWMBHVdKDzAQtwJ6BAgEEAI&amp;url=https%3A%2F%2Fwww.bbc.co.uk%2Fiplayer%2Fepisodes%2Fb048vy8l%2Fstacey-dooley&amp;usg=AOvVaw39yM0M32mjXYDUq3UYQpom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3371" y="195263"/>
            <a:ext cx="3946071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53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During your course you will need to research topics for your coursework. Try these research tasks.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Research the preventative and health education services provided by your GPs surgery.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Choose a specialist organisation or agency that provides specific advice and support for people cared for in a health and social care setting. Find out their aims, objectives and the key activities of the organisation. </a:t>
            </a:r>
            <a:r>
              <a:rPr lang="en-GB" dirty="0" err="1" smtClean="0"/>
              <a:t>Eg</a:t>
            </a:r>
            <a:r>
              <a:rPr lang="en-GB" dirty="0" smtClean="0"/>
              <a:t>. Age UK, Mind, Alzheimer's society, The Prince’s trust, the NSPCC. There are many more !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8628" y="195263"/>
            <a:ext cx="487680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97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177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Health and Social Care in the media</vt:lpstr>
      <vt:lpstr>Research</vt:lpstr>
    </vt:vector>
  </TitlesOfParts>
  <Company>St Benedict's Catholic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Blewitt</dc:creator>
  <cp:lastModifiedBy>Rachel Blewitt</cp:lastModifiedBy>
  <cp:revision>7</cp:revision>
  <dcterms:created xsi:type="dcterms:W3CDTF">2021-06-23T13:55:26Z</dcterms:created>
  <dcterms:modified xsi:type="dcterms:W3CDTF">2021-06-24T07:49:38Z</dcterms:modified>
</cp:coreProperties>
</file>