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33363"/>
            <a:ext cx="90678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58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10</cp:revision>
  <dcterms:created xsi:type="dcterms:W3CDTF">2020-03-24T12:29:48Z</dcterms:created>
  <dcterms:modified xsi:type="dcterms:W3CDTF">2020-03-24T13:21:35Z</dcterms:modified>
</cp:coreProperties>
</file>