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219075"/>
            <a:ext cx="9086850" cy="641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11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7</cp:revision>
  <dcterms:created xsi:type="dcterms:W3CDTF">2020-03-24T12:29:48Z</dcterms:created>
  <dcterms:modified xsi:type="dcterms:W3CDTF">2020-03-24T13:20:52Z</dcterms:modified>
</cp:coreProperties>
</file>