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" b="1"/>
          <a:stretch/>
        </p:blipFill>
        <p:spPr bwMode="auto">
          <a:xfrm>
            <a:off x="107504" y="188640"/>
            <a:ext cx="8856409" cy="614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6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5</cp:revision>
  <dcterms:created xsi:type="dcterms:W3CDTF">2020-03-24T12:29:48Z</dcterms:created>
  <dcterms:modified xsi:type="dcterms:W3CDTF">2020-03-24T13:20:26Z</dcterms:modified>
</cp:coreProperties>
</file>